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73" r:id="rId6"/>
    <p:sldId id="275" r:id="rId7"/>
    <p:sldId id="274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76" r:id="rId16"/>
    <p:sldId id="270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30" y="53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7F08B-A9B6-4299-ADF7-3C842CF2DA5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0D5D011-0462-4423-8B73-DC2D2A6937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are GAN’s</a:t>
          </a:r>
        </a:p>
      </dgm:t>
    </dgm:pt>
    <dgm:pt modelId="{3D901E23-7934-47E6-B773-92C7D132DB89}" type="parTrans" cxnId="{D5BFB41F-A95F-46DC-979E-0D407726FA57}">
      <dgm:prSet/>
      <dgm:spPr/>
      <dgm:t>
        <a:bodyPr/>
        <a:lstStyle/>
        <a:p>
          <a:endParaRPr lang="en-US"/>
        </a:p>
      </dgm:t>
    </dgm:pt>
    <dgm:pt modelId="{12E78281-A972-447E-9F3B-9B64264D6568}" type="sibTrans" cxnId="{D5BFB41F-A95F-46DC-979E-0D407726FA57}">
      <dgm:prSet/>
      <dgm:spPr/>
      <dgm:t>
        <a:bodyPr/>
        <a:lstStyle/>
        <a:p>
          <a:endParaRPr lang="en-US"/>
        </a:p>
      </dgm:t>
    </dgm:pt>
    <dgm:pt modelId="{40CE1C3B-73FE-493D-9E78-9776C952BF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History of GAN</a:t>
          </a:r>
          <a:endParaRPr lang="en-US" dirty="0"/>
        </a:p>
      </dgm:t>
    </dgm:pt>
    <dgm:pt modelId="{09663E6A-F0F6-4BC7-A74A-E4A0955B528A}" type="parTrans" cxnId="{79E659EB-FA9C-4BE0-B2CD-5619039BAC82}">
      <dgm:prSet/>
      <dgm:spPr/>
      <dgm:t>
        <a:bodyPr/>
        <a:lstStyle/>
        <a:p>
          <a:endParaRPr lang="en-US"/>
        </a:p>
      </dgm:t>
    </dgm:pt>
    <dgm:pt modelId="{8205C4B4-9031-49DB-ADF0-A3BE6F33F057}" type="sibTrans" cxnId="{79E659EB-FA9C-4BE0-B2CD-5619039BAC82}">
      <dgm:prSet/>
      <dgm:spPr/>
      <dgm:t>
        <a:bodyPr/>
        <a:lstStyle/>
        <a:p>
          <a:endParaRPr lang="en-US"/>
        </a:p>
      </dgm:t>
    </dgm:pt>
    <dgm:pt modelId="{CB1CC7E1-A769-40E2-8ECE-1477E123D4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How GAN’s work</a:t>
          </a:r>
        </a:p>
      </dgm:t>
    </dgm:pt>
    <dgm:pt modelId="{7E75430B-91BA-4709-BF42-6E3CA9C7AB1F}" type="parTrans" cxnId="{8746E5CD-D765-42A4-9214-0299CE514B89}">
      <dgm:prSet/>
      <dgm:spPr/>
      <dgm:t>
        <a:bodyPr/>
        <a:lstStyle/>
        <a:p>
          <a:endParaRPr lang="en-US"/>
        </a:p>
      </dgm:t>
    </dgm:pt>
    <dgm:pt modelId="{D33670AE-7BD7-44F6-BEF9-B55E11A7C267}" type="sibTrans" cxnId="{8746E5CD-D765-42A4-9214-0299CE514B89}">
      <dgm:prSet/>
      <dgm:spPr/>
      <dgm:t>
        <a:bodyPr/>
        <a:lstStyle/>
        <a:p>
          <a:endParaRPr lang="en-US"/>
        </a:p>
      </dgm:t>
    </dgm:pt>
    <dgm:pt modelId="{405D1E20-C358-485A-9C78-C9319D3E34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Why use GAN’s</a:t>
          </a:r>
        </a:p>
      </dgm:t>
    </dgm:pt>
    <dgm:pt modelId="{5515E62D-13EA-4E64-A0D7-7AAE5D77D1DB}" type="parTrans" cxnId="{EB6C2EF7-EF42-4427-850C-6B8858DC1649}">
      <dgm:prSet/>
      <dgm:spPr/>
      <dgm:t>
        <a:bodyPr/>
        <a:lstStyle/>
        <a:p>
          <a:endParaRPr lang="en-US"/>
        </a:p>
      </dgm:t>
    </dgm:pt>
    <dgm:pt modelId="{B2CD373C-B27E-4B6B-B411-76AF3D7B419F}" type="sibTrans" cxnId="{EB6C2EF7-EF42-4427-850C-6B8858DC1649}">
      <dgm:prSet/>
      <dgm:spPr/>
      <dgm:t>
        <a:bodyPr/>
        <a:lstStyle/>
        <a:p>
          <a:endParaRPr lang="en-US"/>
        </a:p>
      </dgm:t>
    </dgm:pt>
    <dgm:pt modelId="{0EE4DF2C-9B63-4DF0-90B2-2348555020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Applications of GAN</a:t>
          </a:r>
        </a:p>
      </dgm:t>
    </dgm:pt>
    <dgm:pt modelId="{3B453EAD-30F7-4C03-8AD3-E53179232943}" type="parTrans" cxnId="{16A7C6B1-B1AF-4B5F-B373-0F67D614B9AF}">
      <dgm:prSet/>
      <dgm:spPr/>
      <dgm:t>
        <a:bodyPr/>
        <a:lstStyle/>
        <a:p>
          <a:endParaRPr lang="en-US"/>
        </a:p>
      </dgm:t>
    </dgm:pt>
    <dgm:pt modelId="{BE77EB90-9F20-425D-AEA5-9D4EED445E88}" type="sibTrans" cxnId="{16A7C6B1-B1AF-4B5F-B373-0F67D614B9AF}">
      <dgm:prSet/>
      <dgm:spPr/>
      <dgm:t>
        <a:bodyPr/>
        <a:lstStyle/>
        <a:p>
          <a:endParaRPr lang="en-US"/>
        </a:p>
      </dgm:t>
    </dgm:pt>
    <dgm:pt modelId="{AA9D53C7-2A1C-4582-A40A-617C76BDE6B3}" type="pres">
      <dgm:prSet presAssocID="{8937F08B-A9B6-4299-ADF7-3C842CF2DA5D}" presName="root" presStyleCnt="0">
        <dgm:presLayoutVars>
          <dgm:dir/>
          <dgm:resizeHandles val="exact"/>
        </dgm:presLayoutVars>
      </dgm:prSet>
      <dgm:spPr/>
    </dgm:pt>
    <dgm:pt modelId="{273225D0-DA0F-4DF2-8355-EE6BE577A1E3}" type="pres">
      <dgm:prSet presAssocID="{20D5D011-0462-4423-8B73-DC2D2A6937A4}" presName="compNode" presStyleCnt="0"/>
      <dgm:spPr/>
    </dgm:pt>
    <dgm:pt modelId="{9A2C4AB2-2C5A-475A-BB76-9DB13E8D333D}" type="pres">
      <dgm:prSet presAssocID="{20D5D011-0462-4423-8B73-DC2D2A6937A4}" presName="iconBgRect" presStyleLbl="bgShp" presStyleIdx="0" presStyleCnt="5"/>
      <dgm:spPr/>
    </dgm:pt>
    <dgm:pt modelId="{244E8870-3FB4-44CA-9E06-5D21DC55B568}" type="pres">
      <dgm:prSet presAssocID="{20D5D011-0462-4423-8B73-DC2D2A6937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2C77635-E67E-4795-91AF-FCFE06966ACD}" type="pres">
      <dgm:prSet presAssocID="{20D5D011-0462-4423-8B73-DC2D2A6937A4}" presName="spaceRect" presStyleCnt="0"/>
      <dgm:spPr/>
    </dgm:pt>
    <dgm:pt modelId="{66FB0D07-098D-4757-A034-4EFCB2D713BF}" type="pres">
      <dgm:prSet presAssocID="{20D5D011-0462-4423-8B73-DC2D2A6937A4}" presName="textRect" presStyleLbl="revTx" presStyleIdx="0" presStyleCnt="5">
        <dgm:presLayoutVars>
          <dgm:chMax val="1"/>
          <dgm:chPref val="1"/>
        </dgm:presLayoutVars>
      </dgm:prSet>
      <dgm:spPr/>
    </dgm:pt>
    <dgm:pt modelId="{2BA64176-2AAF-45DD-83CF-CDEEBA131D6C}" type="pres">
      <dgm:prSet presAssocID="{12E78281-A972-447E-9F3B-9B64264D6568}" presName="sibTrans" presStyleCnt="0"/>
      <dgm:spPr/>
    </dgm:pt>
    <dgm:pt modelId="{13877D09-AD72-4B04-BAAA-B313A1ED7A9D}" type="pres">
      <dgm:prSet presAssocID="{40CE1C3B-73FE-493D-9E78-9776C952BF91}" presName="compNode" presStyleCnt="0"/>
      <dgm:spPr/>
    </dgm:pt>
    <dgm:pt modelId="{9F0F2480-84F9-4AA1-9CD3-DAD50A49EBC3}" type="pres">
      <dgm:prSet presAssocID="{40CE1C3B-73FE-493D-9E78-9776C952BF91}" presName="iconBgRect" presStyleLbl="bgShp" presStyleIdx="1" presStyleCnt="5"/>
      <dgm:spPr/>
    </dgm:pt>
    <dgm:pt modelId="{45EDBFBF-FC3D-45A0-B619-160104795205}" type="pres">
      <dgm:prSet presAssocID="{40CE1C3B-73FE-493D-9E78-9776C952BF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01E89867-7B22-4571-B601-00D4A9AC18D4}" type="pres">
      <dgm:prSet presAssocID="{40CE1C3B-73FE-493D-9E78-9776C952BF91}" presName="spaceRect" presStyleCnt="0"/>
      <dgm:spPr/>
    </dgm:pt>
    <dgm:pt modelId="{8EB935BA-B45E-460B-8E9C-54768D94D59C}" type="pres">
      <dgm:prSet presAssocID="{40CE1C3B-73FE-493D-9E78-9776C952BF91}" presName="textRect" presStyleLbl="revTx" presStyleIdx="1" presStyleCnt="5">
        <dgm:presLayoutVars>
          <dgm:chMax val="1"/>
          <dgm:chPref val="1"/>
        </dgm:presLayoutVars>
      </dgm:prSet>
      <dgm:spPr/>
    </dgm:pt>
    <dgm:pt modelId="{F16B7D06-72C5-4FFD-A450-FBB35E443B68}" type="pres">
      <dgm:prSet presAssocID="{8205C4B4-9031-49DB-ADF0-A3BE6F33F057}" presName="sibTrans" presStyleCnt="0"/>
      <dgm:spPr/>
    </dgm:pt>
    <dgm:pt modelId="{72F648BE-27B0-4652-BAFA-685A4AB0C39B}" type="pres">
      <dgm:prSet presAssocID="{CB1CC7E1-A769-40E2-8ECE-1477E123D441}" presName="compNode" presStyleCnt="0"/>
      <dgm:spPr/>
    </dgm:pt>
    <dgm:pt modelId="{4901AADB-1358-49CB-9860-C472F72EA0A4}" type="pres">
      <dgm:prSet presAssocID="{CB1CC7E1-A769-40E2-8ECE-1477E123D441}" presName="iconBgRect" presStyleLbl="bgShp" presStyleIdx="2" presStyleCnt="5"/>
      <dgm:spPr/>
    </dgm:pt>
    <dgm:pt modelId="{2E9E45CE-0C9D-4FD4-8274-E20FA1CD506A}" type="pres">
      <dgm:prSet presAssocID="{CB1CC7E1-A769-40E2-8ECE-1477E123D44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91370FD4-8110-48FC-97A4-798D9F56EDC8}" type="pres">
      <dgm:prSet presAssocID="{CB1CC7E1-A769-40E2-8ECE-1477E123D441}" presName="spaceRect" presStyleCnt="0"/>
      <dgm:spPr/>
    </dgm:pt>
    <dgm:pt modelId="{F348C83C-479D-41E3-A135-A1A869D3B730}" type="pres">
      <dgm:prSet presAssocID="{CB1CC7E1-A769-40E2-8ECE-1477E123D441}" presName="textRect" presStyleLbl="revTx" presStyleIdx="2" presStyleCnt="5">
        <dgm:presLayoutVars>
          <dgm:chMax val="1"/>
          <dgm:chPref val="1"/>
        </dgm:presLayoutVars>
      </dgm:prSet>
      <dgm:spPr/>
    </dgm:pt>
    <dgm:pt modelId="{4E40F37C-A040-4BD0-BC8E-59425D9F9F20}" type="pres">
      <dgm:prSet presAssocID="{D33670AE-7BD7-44F6-BEF9-B55E11A7C267}" presName="sibTrans" presStyleCnt="0"/>
      <dgm:spPr/>
    </dgm:pt>
    <dgm:pt modelId="{C902913B-4678-4C5A-BC34-9DDB865B6D2B}" type="pres">
      <dgm:prSet presAssocID="{405D1E20-C358-485A-9C78-C9319D3E34E6}" presName="compNode" presStyleCnt="0"/>
      <dgm:spPr/>
    </dgm:pt>
    <dgm:pt modelId="{BDEE46F3-479A-428D-A67B-C9E43E0CDEA2}" type="pres">
      <dgm:prSet presAssocID="{405D1E20-C358-485A-9C78-C9319D3E34E6}" presName="iconBgRect" presStyleLbl="bgShp" presStyleIdx="3" presStyleCnt="5"/>
      <dgm:spPr/>
    </dgm:pt>
    <dgm:pt modelId="{3B5AD5BD-00A5-4732-87DE-80085EB47452}" type="pres">
      <dgm:prSet presAssocID="{405D1E20-C358-485A-9C78-C9319D3E34E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B447F68-8D8B-4622-BD28-9C18B3013A0A}" type="pres">
      <dgm:prSet presAssocID="{405D1E20-C358-485A-9C78-C9319D3E34E6}" presName="spaceRect" presStyleCnt="0"/>
      <dgm:spPr/>
    </dgm:pt>
    <dgm:pt modelId="{D38D1F3E-5748-4EE1-8BBD-874959A4CCA3}" type="pres">
      <dgm:prSet presAssocID="{405D1E20-C358-485A-9C78-C9319D3E34E6}" presName="textRect" presStyleLbl="revTx" presStyleIdx="3" presStyleCnt="5">
        <dgm:presLayoutVars>
          <dgm:chMax val="1"/>
          <dgm:chPref val="1"/>
        </dgm:presLayoutVars>
      </dgm:prSet>
      <dgm:spPr/>
    </dgm:pt>
    <dgm:pt modelId="{79BDFDB9-D6B0-4223-89DE-48B748B94691}" type="pres">
      <dgm:prSet presAssocID="{B2CD373C-B27E-4B6B-B411-76AF3D7B419F}" presName="sibTrans" presStyleCnt="0"/>
      <dgm:spPr/>
    </dgm:pt>
    <dgm:pt modelId="{9D9792FD-1E98-46A0-94EF-1A1E619C9C42}" type="pres">
      <dgm:prSet presAssocID="{0EE4DF2C-9B63-4DF0-90B2-23485550203A}" presName="compNode" presStyleCnt="0"/>
      <dgm:spPr/>
    </dgm:pt>
    <dgm:pt modelId="{EC85E409-F9C5-47F6-A4F4-4E11F927C0BB}" type="pres">
      <dgm:prSet presAssocID="{0EE4DF2C-9B63-4DF0-90B2-23485550203A}" presName="iconBgRect" presStyleLbl="bgShp" presStyleIdx="4" presStyleCnt="5"/>
      <dgm:spPr/>
    </dgm:pt>
    <dgm:pt modelId="{34192977-34B3-42E2-87C7-B303C19642B4}" type="pres">
      <dgm:prSet presAssocID="{0EE4DF2C-9B63-4DF0-90B2-23485550203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ternal XAML"/>
        </a:ext>
      </dgm:extLst>
    </dgm:pt>
    <dgm:pt modelId="{216A2DEA-81A7-4C27-A4CD-82BEC4CA60B8}" type="pres">
      <dgm:prSet presAssocID="{0EE4DF2C-9B63-4DF0-90B2-23485550203A}" presName="spaceRect" presStyleCnt="0"/>
      <dgm:spPr/>
    </dgm:pt>
    <dgm:pt modelId="{787587B0-8AF2-4220-94E1-55F29EBD2F99}" type="pres">
      <dgm:prSet presAssocID="{0EE4DF2C-9B63-4DF0-90B2-23485550203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A112315-7956-4849-BECE-DBE6870B4D49}" type="presOf" srcId="{405D1E20-C358-485A-9C78-C9319D3E34E6}" destId="{D38D1F3E-5748-4EE1-8BBD-874959A4CCA3}" srcOrd="0" destOrd="0" presId="urn:microsoft.com/office/officeart/2018/5/layout/IconCircleLabelList"/>
    <dgm:cxn modelId="{D5BFB41F-A95F-46DC-979E-0D407726FA57}" srcId="{8937F08B-A9B6-4299-ADF7-3C842CF2DA5D}" destId="{20D5D011-0462-4423-8B73-DC2D2A6937A4}" srcOrd="0" destOrd="0" parTransId="{3D901E23-7934-47E6-B773-92C7D132DB89}" sibTransId="{12E78281-A972-447E-9F3B-9B64264D6568}"/>
    <dgm:cxn modelId="{E0A8DC30-E0BD-44A9-AFC7-3F09F6883904}" type="presOf" srcId="{8937F08B-A9B6-4299-ADF7-3C842CF2DA5D}" destId="{AA9D53C7-2A1C-4582-A40A-617C76BDE6B3}" srcOrd="0" destOrd="0" presId="urn:microsoft.com/office/officeart/2018/5/layout/IconCircleLabelList"/>
    <dgm:cxn modelId="{4EFCAF63-BEC7-47BF-A9E3-3C5C1C1938A1}" type="presOf" srcId="{20D5D011-0462-4423-8B73-DC2D2A6937A4}" destId="{66FB0D07-098D-4757-A034-4EFCB2D713BF}" srcOrd="0" destOrd="0" presId="urn:microsoft.com/office/officeart/2018/5/layout/IconCircleLabelList"/>
    <dgm:cxn modelId="{E5C3F049-4215-4CEF-B21C-A37E0D3676AB}" type="presOf" srcId="{0EE4DF2C-9B63-4DF0-90B2-23485550203A}" destId="{787587B0-8AF2-4220-94E1-55F29EBD2F99}" srcOrd="0" destOrd="0" presId="urn:microsoft.com/office/officeart/2018/5/layout/IconCircleLabelList"/>
    <dgm:cxn modelId="{FDBAC370-3C56-4718-970B-88090725700A}" type="presOf" srcId="{40CE1C3B-73FE-493D-9E78-9776C952BF91}" destId="{8EB935BA-B45E-460B-8E9C-54768D94D59C}" srcOrd="0" destOrd="0" presId="urn:microsoft.com/office/officeart/2018/5/layout/IconCircleLabelList"/>
    <dgm:cxn modelId="{FD4F8BA0-89F5-4461-896E-FBF22CD4A29F}" type="presOf" srcId="{CB1CC7E1-A769-40E2-8ECE-1477E123D441}" destId="{F348C83C-479D-41E3-A135-A1A869D3B730}" srcOrd="0" destOrd="0" presId="urn:microsoft.com/office/officeart/2018/5/layout/IconCircleLabelList"/>
    <dgm:cxn modelId="{16A7C6B1-B1AF-4B5F-B373-0F67D614B9AF}" srcId="{8937F08B-A9B6-4299-ADF7-3C842CF2DA5D}" destId="{0EE4DF2C-9B63-4DF0-90B2-23485550203A}" srcOrd="4" destOrd="0" parTransId="{3B453EAD-30F7-4C03-8AD3-E53179232943}" sibTransId="{BE77EB90-9F20-425D-AEA5-9D4EED445E88}"/>
    <dgm:cxn modelId="{8746E5CD-D765-42A4-9214-0299CE514B89}" srcId="{8937F08B-A9B6-4299-ADF7-3C842CF2DA5D}" destId="{CB1CC7E1-A769-40E2-8ECE-1477E123D441}" srcOrd="2" destOrd="0" parTransId="{7E75430B-91BA-4709-BF42-6E3CA9C7AB1F}" sibTransId="{D33670AE-7BD7-44F6-BEF9-B55E11A7C267}"/>
    <dgm:cxn modelId="{79E659EB-FA9C-4BE0-B2CD-5619039BAC82}" srcId="{8937F08B-A9B6-4299-ADF7-3C842CF2DA5D}" destId="{40CE1C3B-73FE-493D-9E78-9776C952BF91}" srcOrd="1" destOrd="0" parTransId="{09663E6A-F0F6-4BC7-A74A-E4A0955B528A}" sibTransId="{8205C4B4-9031-49DB-ADF0-A3BE6F33F057}"/>
    <dgm:cxn modelId="{EB6C2EF7-EF42-4427-850C-6B8858DC1649}" srcId="{8937F08B-A9B6-4299-ADF7-3C842CF2DA5D}" destId="{405D1E20-C358-485A-9C78-C9319D3E34E6}" srcOrd="3" destOrd="0" parTransId="{5515E62D-13EA-4E64-A0D7-7AAE5D77D1DB}" sibTransId="{B2CD373C-B27E-4B6B-B411-76AF3D7B419F}"/>
    <dgm:cxn modelId="{2715F269-DBD0-49FA-AEF4-B04E9D422C86}" type="presParOf" srcId="{AA9D53C7-2A1C-4582-A40A-617C76BDE6B3}" destId="{273225D0-DA0F-4DF2-8355-EE6BE577A1E3}" srcOrd="0" destOrd="0" presId="urn:microsoft.com/office/officeart/2018/5/layout/IconCircleLabelList"/>
    <dgm:cxn modelId="{E84BEFC1-D94B-4258-BCB4-77B62514600F}" type="presParOf" srcId="{273225D0-DA0F-4DF2-8355-EE6BE577A1E3}" destId="{9A2C4AB2-2C5A-475A-BB76-9DB13E8D333D}" srcOrd="0" destOrd="0" presId="urn:microsoft.com/office/officeart/2018/5/layout/IconCircleLabelList"/>
    <dgm:cxn modelId="{513EA58D-1C6B-4A2B-89CF-0D1759DF8D88}" type="presParOf" srcId="{273225D0-DA0F-4DF2-8355-EE6BE577A1E3}" destId="{244E8870-3FB4-44CA-9E06-5D21DC55B568}" srcOrd="1" destOrd="0" presId="urn:microsoft.com/office/officeart/2018/5/layout/IconCircleLabelList"/>
    <dgm:cxn modelId="{40D57C9F-5199-448A-B6E6-94F83B2B52BA}" type="presParOf" srcId="{273225D0-DA0F-4DF2-8355-EE6BE577A1E3}" destId="{F2C77635-E67E-4795-91AF-FCFE06966ACD}" srcOrd="2" destOrd="0" presId="urn:microsoft.com/office/officeart/2018/5/layout/IconCircleLabelList"/>
    <dgm:cxn modelId="{F97D1C73-2AFE-40EA-AC0E-D14EED3ACD77}" type="presParOf" srcId="{273225D0-DA0F-4DF2-8355-EE6BE577A1E3}" destId="{66FB0D07-098D-4757-A034-4EFCB2D713BF}" srcOrd="3" destOrd="0" presId="urn:microsoft.com/office/officeart/2018/5/layout/IconCircleLabelList"/>
    <dgm:cxn modelId="{0CB1BD72-59AE-4A24-8DC0-55663183FB5A}" type="presParOf" srcId="{AA9D53C7-2A1C-4582-A40A-617C76BDE6B3}" destId="{2BA64176-2AAF-45DD-83CF-CDEEBA131D6C}" srcOrd="1" destOrd="0" presId="urn:microsoft.com/office/officeart/2018/5/layout/IconCircleLabelList"/>
    <dgm:cxn modelId="{93DEC708-381F-42F8-B6E3-08E0F6F6AE3E}" type="presParOf" srcId="{AA9D53C7-2A1C-4582-A40A-617C76BDE6B3}" destId="{13877D09-AD72-4B04-BAAA-B313A1ED7A9D}" srcOrd="2" destOrd="0" presId="urn:microsoft.com/office/officeart/2018/5/layout/IconCircleLabelList"/>
    <dgm:cxn modelId="{28C0A8A1-BC70-48B1-8CDA-D1CA28F355AA}" type="presParOf" srcId="{13877D09-AD72-4B04-BAAA-B313A1ED7A9D}" destId="{9F0F2480-84F9-4AA1-9CD3-DAD50A49EBC3}" srcOrd="0" destOrd="0" presId="urn:microsoft.com/office/officeart/2018/5/layout/IconCircleLabelList"/>
    <dgm:cxn modelId="{0DFC952F-B5C8-45F3-B4A6-B21BEBCE2A94}" type="presParOf" srcId="{13877D09-AD72-4B04-BAAA-B313A1ED7A9D}" destId="{45EDBFBF-FC3D-45A0-B619-160104795205}" srcOrd="1" destOrd="0" presId="urn:microsoft.com/office/officeart/2018/5/layout/IconCircleLabelList"/>
    <dgm:cxn modelId="{E36438F9-0841-4D2D-B4B1-249465D41DC8}" type="presParOf" srcId="{13877D09-AD72-4B04-BAAA-B313A1ED7A9D}" destId="{01E89867-7B22-4571-B601-00D4A9AC18D4}" srcOrd="2" destOrd="0" presId="urn:microsoft.com/office/officeart/2018/5/layout/IconCircleLabelList"/>
    <dgm:cxn modelId="{5B0863A8-94A7-4DAF-B6FC-59831E04AC5C}" type="presParOf" srcId="{13877D09-AD72-4B04-BAAA-B313A1ED7A9D}" destId="{8EB935BA-B45E-460B-8E9C-54768D94D59C}" srcOrd="3" destOrd="0" presId="urn:microsoft.com/office/officeart/2018/5/layout/IconCircleLabelList"/>
    <dgm:cxn modelId="{5440047B-32D2-4584-A3C8-0E3F1AA18373}" type="presParOf" srcId="{AA9D53C7-2A1C-4582-A40A-617C76BDE6B3}" destId="{F16B7D06-72C5-4FFD-A450-FBB35E443B68}" srcOrd="3" destOrd="0" presId="urn:microsoft.com/office/officeart/2018/5/layout/IconCircleLabelList"/>
    <dgm:cxn modelId="{46AD7DF9-FF71-4E34-9DAE-C6B8E65ED7DB}" type="presParOf" srcId="{AA9D53C7-2A1C-4582-A40A-617C76BDE6B3}" destId="{72F648BE-27B0-4652-BAFA-685A4AB0C39B}" srcOrd="4" destOrd="0" presId="urn:microsoft.com/office/officeart/2018/5/layout/IconCircleLabelList"/>
    <dgm:cxn modelId="{B62A5CE7-6C32-4AF5-9232-EBC44E3F3C50}" type="presParOf" srcId="{72F648BE-27B0-4652-BAFA-685A4AB0C39B}" destId="{4901AADB-1358-49CB-9860-C472F72EA0A4}" srcOrd="0" destOrd="0" presId="urn:microsoft.com/office/officeart/2018/5/layout/IconCircleLabelList"/>
    <dgm:cxn modelId="{79A0497D-D959-4891-8FE1-E417ACAF35B2}" type="presParOf" srcId="{72F648BE-27B0-4652-BAFA-685A4AB0C39B}" destId="{2E9E45CE-0C9D-4FD4-8274-E20FA1CD506A}" srcOrd="1" destOrd="0" presId="urn:microsoft.com/office/officeart/2018/5/layout/IconCircleLabelList"/>
    <dgm:cxn modelId="{0573E966-234A-47DE-9C41-87311385D0C4}" type="presParOf" srcId="{72F648BE-27B0-4652-BAFA-685A4AB0C39B}" destId="{91370FD4-8110-48FC-97A4-798D9F56EDC8}" srcOrd="2" destOrd="0" presId="urn:microsoft.com/office/officeart/2018/5/layout/IconCircleLabelList"/>
    <dgm:cxn modelId="{27500093-7BF6-4CBC-92C1-CA77D1B8E7E5}" type="presParOf" srcId="{72F648BE-27B0-4652-BAFA-685A4AB0C39B}" destId="{F348C83C-479D-41E3-A135-A1A869D3B730}" srcOrd="3" destOrd="0" presId="urn:microsoft.com/office/officeart/2018/5/layout/IconCircleLabelList"/>
    <dgm:cxn modelId="{2AAC21F0-4639-4849-8B0F-68BE2462BD28}" type="presParOf" srcId="{AA9D53C7-2A1C-4582-A40A-617C76BDE6B3}" destId="{4E40F37C-A040-4BD0-BC8E-59425D9F9F20}" srcOrd="5" destOrd="0" presId="urn:microsoft.com/office/officeart/2018/5/layout/IconCircleLabelList"/>
    <dgm:cxn modelId="{D86D6B55-9163-4FD1-9EC5-A963107DC257}" type="presParOf" srcId="{AA9D53C7-2A1C-4582-A40A-617C76BDE6B3}" destId="{C902913B-4678-4C5A-BC34-9DDB865B6D2B}" srcOrd="6" destOrd="0" presId="urn:microsoft.com/office/officeart/2018/5/layout/IconCircleLabelList"/>
    <dgm:cxn modelId="{7AE9BAFC-19CC-49D1-B4EA-891E669D27B8}" type="presParOf" srcId="{C902913B-4678-4C5A-BC34-9DDB865B6D2B}" destId="{BDEE46F3-479A-428D-A67B-C9E43E0CDEA2}" srcOrd="0" destOrd="0" presId="urn:microsoft.com/office/officeart/2018/5/layout/IconCircleLabelList"/>
    <dgm:cxn modelId="{04C502C9-2077-4E09-A6BB-B364B7D25100}" type="presParOf" srcId="{C902913B-4678-4C5A-BC34-9DDB865B6D2B}" destId="{3B5AD5BD-00A5-4732-87DE-80085EB47452}" srcOrd="1" destOrd="0" presId="urn:microsoft.com/office/officeart/2018/5/layout/IconCircleLabelList"/>
    <dgm:cxn modelId="{D896AAD0-9413-45D7-8513-552618F601F8}" type="presParOf" srcId="{C902913B-4678-4C5A-BC34-9DDB865B6D2B}" destId="{AB447F68-8D8B-4622-BD28-9C18B3013A0A}" srcOrd="2" destOrd="0" presId="urn:microsoft.com/office/officeart/2018/5/layout/IconCircleLabelList"/>
    <dgm:cxn modelId="{BF203CEF-E1B4-4EAA-B654-B2386CD4EA68}" type="presParOf" srcId="{C902913B-4678-4C5A-BC34-9DDB865B6D2B}" destId="{D38D1F3E-5748-4EE1-8BBD-874959A4CCA3}" srcOrd="3" destOrd="0" presId="urn:microsoft.com/office/officeart/2018/5/layout/IconCircleLabelList"/>
    <dgm:cxn modelId="{92592197-5171-49CE-ACB3-6015DC134D11}" type="presParOf" srcId="{AA9D53C7-2A1C-4582-A40A-617C76BDE6B3}" destId="{79BDFDB9-D6B0-4223-89DE-48B748B94691}" srcOrd="7" destOrd="0" presId="urn:microsoft.com/office/officeart/2018/5/layout/IconCircleLabelList"/>
    <dgm:cxn modelId="{70904C28-9695-47C9-BEFB-E9B072FF6460}" type="presParOf" srcId="{AA9D53C7-2A1C-4582-A40A-617C76BDE6B3}" destId="{9D9792FD-1E98-46A0-94EF-1A1E619C9C42}" srcOrd="8" destOrd="0" presId="urn:microsoft.com/office/officeart/2018/5/layout/IconCircleLabelList"/>
    <dgm:cxn modelId="{0413046F-BA6A-4D6A-9B35-16BDDDC5B29D}" type="presParOf" srcId="{9D9792FD-1E98-46A0-94EF-1A1E619C9C42}" destId="{EC85E409-F9C5-47F6-A4F4-4E11F927C0BB}" srcOrd="0" destOrd="0" presId="urn:microsoft.com/office/officeart/2018/5/layout/IconCircleLabelList"/>
    <dgm:cxn modelId="{D4CC08E3-624E-4EF8-B716-67DE0EFEFEA1}" type="presParOf" srcId="{9D9792FD-1E98-46A0-94EF-1A1E619C9C42}" destId="{34192977-34B3-42E2-87C7-B303C19642B4}" srcOrd="1" destOrd="0" presId="urn:microsoft.com/office/officeart/2018/5/layout/IconCircleLabelList"/>
    <dgm:cxn modelId="{B254B25E-D393-4814-BE95-C3DF1F6FF6BC}" type="presParOf" srcId="{9D9792FD-1E98-46A0-94EF-1A1E619C9C42}" destId="{216A2DEA-81A7-4C27-A4CD-82BEC4CA60B8}" srcOrd="2" destOrd="0" presId="urn:microsoft.com/office/officeart/2018/5/layout/IconCircleLabelList"/>
    <dgm:cxn modelId="{C33E7244-37AE-46FC-970B-EDBAA64653B4}" type="presParOf" srcId="{9D9792FD-1E98-46A0-94EF-1A1E619C9C42}" destId="{787587B0-8AF2-4220-94E1-55F29EBD2F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C4AB2-2C5A-475A-BB76-9DB13E8D333D}">
      <dsp:nvSpPr>
        <dsp:cNvPr id="0" name=""/>
        <dsp:cNvSpPr/>
      </dsp:nvSpPr>
      <dsp:spPr>
        <a:xfrm>
          <a:off x="456178" y="1071147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E8870-3FB4-44CA-9E06-5D21DC55B568}">
      <dsp:nvSpPr>
        <dsp:cNvPr id="0" name=""/>
        <dsp:cNvSpPr/>
      </dsp:nvSpPr>
      <dsp:spPr>
        <a:xfrm>
          <a:off x="690178" y="130514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B0D07-098D-4757-A034-4EFCB2D713BF}">
      <dsp:nvSpPr>
        <dsp:cNvPr id="0" name=""/>
        <dsp:cNvSpPr/>
      </dsp:nvSpPr>
      <dsp:spPr>
        <a:xfrm>
          <a:off x="105178" y="25111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What are GAN’s</a:t>
          </a:r>
        </a:p>
      </dsp:txBody>
      <dsp:txXfrm>
        <a:off x="105178" y="2511147"/>
        <a:ext cx="1800000" cy="720000"/>
      </dsp:txXfrm>
    </dsp:sp>
    <dsp:sp modelId="{9F0F2480-84F9-4AA1-9CD3-DAD50A49EBC3}">
      <dsp:nvSpPr>
        <dsp:cNvPr id="0" name=""/>
        <dsp:cNvSpPr/>
      </dsp:nvSpPr>
      <dsp:spPr>
        <a:xfrm>
          <a:off x="2571178" y="1071147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DBFBF-FC3D-45A0-B619-160104795205}">
      <dsp:nvSpPr>
        <dsp:cNvPr id="0" name=""/>
        <dsp:cNvSpPr/>
      </dsp:nvSpPr>
      <dsp:spPr>
        <a:xfrm>
          <a:off x="2805178" y="130514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935BA-B45E-460B-8E9C-54768D94D59C}">
      <dsp:nvSpPr>
        <dsp:cNvPr id="0" name=""/>
        <dsp:cNvSpPr/>
      </dsp:nvSpPr>
      <dsp:spPr>
        <a:xfrm>
          <a:off x="2220178" y="25111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History of GAN</a:t>
          </a:r>
          <a:endParaRPr lang="en-US" sz="2100" kern="1200" dirty="0"/>
        </a:p>
      </dsp:txBody>
      <dsp:txXfrm>
        <a:off x="2220178" y="2511147"/>
        <a:ext cx="1800000" cy="720000"/>
      </dsp:txXfrm>
    </dsp:sp>
    <dsp:sp modelId="{4901AADB-1358-49CB-9860-C472F72EA0A4}">
      <dsp:nvSpPr>
        <dsp:cNvPr id="0" name=""/>
        <dsp:cNvSpPr/>
      </dsp:nvSpPr>
      <dsp:spPr>
        <a:xfrm>
          <a:off x="4686178" y="1071147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E45CE-0C9D-4FD4-8274-E20FA1CD506A}">
      <dsp:nvSpPr>
        <dsp:cNvPr id="0" name=""/>
        <dsp:cNvSpPr/>
      </dsp:nvSpPr>
      <dsp:spPr>
        <a:xfrm>
          <a:off x="4920178" y="130514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8C83C-479D-41E3-A135-A1A869D3B730}">
      <dsp:nvSpPr>
        <dsp:cNvPr id="0" name=""/>
        <dsp:cNvSpPr/>
      </dsp:nvSpPr>
      <dsp:spPr>
        <a:xfrm>
          <a:off x="4335178" y="25111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How GAN’s work</a:t>
          </a:r>
        </a:p>
      </dsp:txBody>
      <dsp:txXfrm>
        <a:off x="4335178" y="2511147"/>
        <a:ext cx="1800000" cy="720000"/>
      </dsp:txXfrm>
    </dsp:sp>
    <dsp:sp modelId="{BDEE46F3-479A-428D-A67B-C9E43E0CDEA2}">
      <dsp:nvSpPr>
        <dsp:cNvPr id="0" name=""/>
        <dsp:cNvSpPr/>
      </dsp:nvSpPr>
      <dsp:spPr>
        <a:xfrm>
          <a:off x="6801178" y="1071147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AD5BD-00A5-4732-87DE-80085EB47452}">
      <dsp:nvSpPr>
        <dsp:cNvPr id="0" name=""/>
        <dsp:cNvSpPr/>
      </dsp:nvSpPr>
      <dsp:spPr>
        <a:xfrm>
          <a:off x="7035178" y="130514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D1F3E-5748-4EE1-8BBD-874959A4CCA3}">
      <dsp:nvSpPr>
        <dsp:cNvPr id="0" name=""/>
        <dsp:cNvSpPr/>
      </dsp:nvSpPr>
      <dsp:spPr>
        <a:xfrm>
          <a:off x="6450178" y="25111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Why use GAN’s</a:t>
          </a:r>
        </a:p>
      </dsp:txBody>
      <dsp:txXfrm>
        <a:off x="6450178" y="2511147"/>
        <a:ext cx="1800000" cy="720000"/>
      </dsp:txXfrm>
    </dsp:sp>
    <dsp:sp modelId="{EC85E409-F9C5-47F6-A4F4-4E11F927C0BB}">
      <dsp:nvSpPr>
        <dsp:cNvPr id="0" name=""/>
        <dsp:cNvSpPr/>
      </dsp:nvSpPr>
      <dsp:spPr>
        <a:xfrm>
          <a:off x="8916178" y="1071147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92977-34B3-42E2-87C7-B303C19642B4}">
      <dsp:nvSpPr>
        <dsp:cNvPr id="0" name=""/>
        <dsp:cNvSpPr/>
      </dsp:nvSpPr>
      <dsp:spPr>
        <a:xfrm>
          <a:off x="9150178" y="1305147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587B0-8AF2-4220-94E1-55F29EBD2F99}">
      <dsp:nvSpPr>
        <dsp:cNvPr id="0" name=""/>
        <dsp:cNvSpPr/>
      </dsp:nvSpPr>
      <dsp:spPr>
        <a:xfrm>
          <a:off x="8565178" y="251114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Applications of GAN</a:t>
          </a:r>
        </a:p>
      </dsp:txBody>
      <dsp:txXfrm>
        <a:off x="8565178" y="2511147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F2360-2174-4E70-97A0-03CA987294D0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BD7BD-FE42-40BF-A056-099A1F52D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D8C7DF-949D-4545-9676-B35B89179D94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9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B970-1797-4F37-802A-EED5D157B878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4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BF32-8A45-4EFC-A46C-FF18C10A34B3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F770-BEE6-4105-A6CD-E8DC3362C536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6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C809-727F-45EF-A87C-2F3ECB4F2F96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2495-2923-4E82-8D38-E858215E5D2C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82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7E97-C7D8-4942-9D1E-726BC9BBB135}" type="datetime1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9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FEB80-B57F-49CD-A426-C6A7F4D4154D}" type="datetime1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6DB8-DA5B-4759-8EE2-4C00E5B7A584}" type="datetime1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2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D3BE-1AC8-4B2E-9ED6-385DD7E11AAE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FD719-8DB3-44EE-B9FC-E74B65A53CE4}" type="datetime1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36642A1-53AF-4C5D-B763-0E24E64FD3DC}" type="datetime1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B22A69-39A0-4F15-9B5A-90082850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5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62E6B9D-7061-462E-8947-2825B75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BCBE66D-4E28-4F31-90A0-960C40C5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D9EBA-9547-4AB7-8EF2-8A3C56A14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6" y="532263"/>
            <a:ext cx="9892751" cy="3684895"/>
          </a:xfrm>
          <a:noFill/>
          <a:ln w="12700" cmpd="sng"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Introduction to GAN’s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A0EAB-AF09-4F84-9253-DD914EF74541}"/>
              </a:ext>
            </a:extLst>
          </p:cNvPr>
          <p:cNvSpPr txBox="1"/>
          <p:nvPr/>
        </p:nvSpPr>
        <p:spPr>
          <a:xfrm>
            <a:off x="1142996" y="4217158"/>
            <a:ext cx="9892751" cy="1649338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Rinda Digamarthi</a:t>
            </a:r>
          </a:p>
        </p:txBody>
      </p:sp>
    </p:spTree>
    <p:extLst>
      <p:ext uri="{BB962C8B-B14F-4D97-AF65-F5344CB8AC3E}">
        <p14:creationId xmlns:p14="http://schemas.microsoft.com/office/powerpoint/2010/main" val="359640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5B3D9-AA5D-4D6C-8797-CD281C03FAE0}"/>
              </a:ext>
            </a:extLst>
          </p:cNvPr>
          <p:cNvSpPr txBox="1"/>
          <p:nvPr/>
        </p:nvSpPr>
        <p:spPr>
          <a:xfrm>
            <a:off x="876300" y="628650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Star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64EC6-75D1-4DD3-A870-835ABCE4B7D9}"/>
              </a:ext>
            </a:extLst>
          </p:cNvPr>
          <p:cNvSpPr txBox="1"/>
          <p:nvPr/>
        </p:nvSpPr>
        <p:spPr>
          <a:xfrm>
            <a:off x="876300" y="1660124"/>
            <a:ext cx="66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image to image translation from one domain to another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0BCDB9-F595-4A2B-B94F-BF60E8E1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3"/>
          <a:stretch/>
        </p:blipFill>
        <p:spPr>
          <a:xfrm>
            <a:off x="4067175" y="2000881"/>
            <a:ext cx="4314824" cy="44124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CA32A-402F-4F2B-8BBF-AA4E3B43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B063B-B949-4E2B-9358-10ED2D96DC3C}"/>
              </a:ext>
            </a:extLst>
          </p:cNvPr>
          <p:cNvSpPr txBox="1"/>
          <p:nvPr/>
        </p:nvSpPr>
        <p:spPr>
          <a:xfrm>
            <a:off x="847724" y="619125"/>
            <a:ext cx="296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Pixel DT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4E50B-972A-4DDA-8CB9-9070AA46BAEB}"/>
              </a:ext>
            </a:extLst>
          </p:cNvPr>
          <p:cNvSpPr txBox="1"/>
          <p:nvPr/>
        </p:nvSpPr>
        <p:spPr>
          <a:xfrm>
            <a:off x="809346" y="1544714"/>
            <a:ext cx="600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selected features from the given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E.g</a:t>
            </a:r>
            <a:r>
              <a:rPr lang="en-US" dirty="0"/>
              <a:t>: Suggesting merchandise from the celebrity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close up of a coat&#10;&#10;Description automatically generated">
            <a:extLst>
              <a:ext uri="{FF2B5EF4-FFF2-40B4-BE49-F238E27FC236}">
                <a16:creationId xmlns:a16="http://schemas.microsoft.com/office/drawing/2014/main" id="{7F736BB3-E8A7-418D-9569-00603C5E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02" y="2985056"/>
            <a:ext cx="8853996" cy="2080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92673-3336-4E58-A0DA-95C53A01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3240B-88EF-4F0D-9DC4-4DB2F409352E}"/>
              </a:ext>
            </a:extLst>
          </p:cNvPr>
          <p:cNvSpPr txBox="1"/>
          <p:nvPr/>
        </p:nvSpPr>
        <p:spPr>
          <a:xfrm>
            <a:off x="1012055" y="577048"/>
            <a:ext cx="443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Super Resolution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1DF14-43CA-4E38-ABF8-ACD73D924F86}"/>
              </a:ext>
            </a:extLst>
          </p:cNvPr>
          <p:cNvSpPr txBox="1"/>
          <p:nvPr/>
        </p:nvSpPr>
        <p:spPr>
          <a:xfrm>
            <a:off x="1313895" y="1775534"/>
            <a:ext cx="715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super resolution images from lower resolution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mostly used type of GAN</a:t>
            </a:r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E895825E-111E-4197-AA0E-2465941E9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8"/>
          <a:stretch/>
        </p:blipFill>
        <p:spPr>
          <a:xfrm>
            <a:off x="1885949" y="2508392"/>
            <a:ext cx="7896225" cy="3168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04F72-B4E5-4158-B3CA-F23DEB71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86F05-262E-4B16-BD17-DCC9A1FFE19C}"/>
              </a:ext>
            </a:extLst>
          </p:cNvPr>
          <p:cNvSpPr txBox="1"/>
          <p:nvPr/>
        </p:nvSpPr>
        <p:spPr>
          <a:xfrm>
            <a:off x="866776" y="60007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06AAF-1675-45B6-90F6-C34B86193FE6}"/>
              </a:ext>
            </a:extLst>
          </p:cNvPr>
          <p:cNvSpPr txBox="1"/>
          <p:nvPr/>
        </p:nvSpPr>
        <p:spPr>
          <a:xfrm>
            <a:off x="1038687" y="1597981"/>
            <a:ext cx="419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text to image GAN</a:t>
            </a:r>
          </a:p>
          <a:p>
            <a:endParaRPr lang="en-US" dirty="0"/>
          </a:p>
        </p:txBody>
      </p:sp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59155F04-4B2F-4D9E-A15E-73BFFC607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" y="2155507"/>
            <a:ext cx="10501314" cy="29403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C81BA-0785-435D-B5ED-B6C36637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5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C1597-F128-42CA-A7CE-B6B23A7EC143}"/>
              </a:ext>
            </a:extLst>
          </p:cNvPr>
          <p:cNvSpPr txBox="1"/>
          <p:nvPr/>
        </p:nvSpPr>
        <p:spPr>
          <a:xfrm>
            <a:off x="843379" y="585926"/>
            <a:ext cx="305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Age- </a:t>
            </a:r>
            <a:r>
              <a:rPr lang="en-US" sz="3600" dirty="0" err="1"/>
              <a:t>cGAN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83EC2-B3EA-49CA-9B50-229487FFFAE4}"/>
              </a:ext>
            </a:extLst>
          </p:cNvPr>
          <p:cNvSpPr txBox="1"/>
          <p:nvPr/>
        </p:nvSpPr>
        <p:spPr>
          <a:xfrm>
            <a:off x="1056443" y="1837678"/>
            <a:ext cx="535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aging of the faces with input attribute</a:t>
            </a:r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47DA6FE-6FF5-4F59-A2C0-16D1C6A90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78"/>
          <a:stretch/>
        </p:blipFill>
        <p:spPr>
          <a:xfrm>
            <a:off x="2302183" y="2441444"/>
            <a:ext cx="7092723" cy="33783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A72CB-C9C1-4C3D-AF68-67B3DEFB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BA537-2510-42FC-8D66-6E53BA167A66}"/>
              </a:ext>
            </a:extLst>
          </p:cNvPr>
          <p:cNvSpPr txBox="1"/>
          <p:nvPr/>
        </p:nvSpPr>
        <p:spPr>
          <a:xfrm>
            <a:off x="866775" y="819150"/>
            <a:ext cx="711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Some more GAN applications are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01E6C-7EE1-497D-BDD5-18D46BBD15C0}"/>
              </a:ext>
            </a:extLst>
          </p:cNvPr>
          <p:cNvSpPr txBox="1"/>
          <p:nvPr/>
        </p:nvSpPr>
        <p:spPr>
          <a:xfrm>
            <a:off x="762000" y="1962150"/>
            <a:ext cx="1021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new logo for businesses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new fashion of clothes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Translating daytime photo to nighttime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Colorization of black and white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or predict future sequences of video frames for training reinforcement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23E1-5459-4004-8589-A30984CF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6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BA38D-CBCA-496F-B8A8-D560F380FD5D}"/>
              </a:ext>
            </a:extLst>
          </p:cNvPr>
          <p:cNvSpPr txBox="1"/>
          <p:nvPr/>
        </p:nvSpPr>
        <p:spPr>
          <a:xfrm>
            <a:off x="4793941" y="2782669"/>
            <a:ext cx="285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5FDC9-318A-4D47-BC54-8682EBAB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8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637AB-82F0-4213-9EC3-087662B0E3EF}"/>
              </a:ext>
            </a:extLst>
          </p:cNvPr>
          <p:cNvSpPr txBox="1"/>
          <p:nvPr/>
        </p:nvSpPr>
        <p:spPr>
          <a:xfrm>
            <a:off x="4696287" y="2744569"/>
            <a:ext cx="689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D2E20-CEDC-4650-B2E6-2D416350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9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4241D-8E77-42F2-BC5A-2AEEF53B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6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EE353E-99CE-463A-8813-3B5B512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164EFDBD-CD24-4E4F-93EA-AA770EC8B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488658"/>
              </p:ext>
            </p:extLst>
          </p:nvPr>
        </p:nvGraphicFramePr>
        <p:xfrm>
          <a:off x="860821" y="1384130"/>
          <a:ext cx="10470357" cy="4302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B5A20FB8-4230-4380-9940-292EBFB9FE55}"/>
              </a:ext>
            </a:extLst>
          </p:cNvPr>
          <p:cNvSpPr/>
          <p:nvPr/>
        </p:nvSpPr>
        <p:spPr>
          <a:xfrm>
            <a:off x="2672178" y="2853680"/>
            <a:ext cx="532660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2764C09-C8A7-42F3-80C5-BBBE7E4DE931}"/>
              </a:ext>
            </a:extLst>
          </p:cNvPr>
          <p:cNvSpPr/>
          <p:nvPr/>
        </p:nvSpPr>
        <p:spPr>
          <a:xfrm>
            <a:off x="4822054" y="2853679"/>
            <a:ext cx="532660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E207E96-7D7F-4280-A1C6-F9F86BE4D3C2}"/>
              </a:ext>
            </a:extLst>
          </p:cNvPr>
          <p:cNvSpPr/>
          <p:nvPr/>
        </p:nvSpPr>
        <p:spPr>
          <a:xfrm>
            <a:off x="6971930" y="2853678"/>
            <a:ext cx="532660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5BC62C3-D824-4600-B0B6-6D8F15D3C371}"/>
              </a:ext>
            </a:extLst>
          </p:cNvPr>
          <p:cNvSpPr/>
          <p:nvPr/>
        </p:nvSpPr>
        <p:spPr>
          <a:xfrm>
            <a:off x="8987162" y="2853678"/>
            <a:ext cx="532660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60BF6-5607-4831-BC67-FD2B18A1E8BE}"/>
              </a:ext>
            </a:extLst>
          </p:cNvPr>
          <p:cNvSpPr txBox="1"/>
          <p:nvPr/>
        </p:nvSpPr>
        <p:spPr>
          <a:xfrm>
            <a:off x="1438183" y="733982"/>
            <a:ext cx="3747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Contents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1DC7B-71F7-4B29-8F6E-8F40B404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2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15AD0-A1D0-410B-9009-8966A6D5F4CE}"/>
              </a:ext>
            </a:extLst>
          </p:cNvPr>
          <p:cNvSpPr txBox="1"/>
          <p:nvPr/>
        </p:nvSpPr>
        <p:spPr>
          <a:xfrm>
            <a:off x="790113" y="568171"/>
            <a:ext cx="4385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are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53E8E-481A-45E9-B2BF-3878ACE167EF}"/>
              </a:ext>
            </a:extLst>
          </p:cNvPr>
          <p:cNvSpPr txBox="1"/>
          <p:nvPr/>
        </p:nvSpPr>
        <p:spPr>
          <a:xfrm>
            <a:off x="896645" y="1811044"/>
            <a:ext cx="7448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 are short for General Adversarial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a Unsupervised Learning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Generates new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Generative Adversarial Networks (GANs) can be broken down into three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37666-21C2-4723-8CFA-255780AB16F4}"/>
              </a:ext>
            </a:extLst>
          </p:cNvPr>
          <p:cNvSpPr txBox="1"/>
          <p:nvPr/>
        </p:nvSpPr>
        <p:spPr>
          <a:xfrm>
            <a:off x="1725320" y="3632538"/>
            <a:ext cx="88773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000" b="1" dirty="0"/>
              <a:t>Generative:</a:t>
            </a:r>
            <a:r>
              <a:rPr lang="en-US" sz="2000" dirty="0"/>
              <a:t> To learn a generative model, which describes how data is generated in terms of a probabilistic model.</a:t>
            </a:r>
          </a:p>
          <a:p>
            <a:pPr fontAlgn="base">
              <a:lnSpc>
                <a:spcPct val="150000"/>
              </a:lnSpc>
            </a:pPr>
            <a:r>
              <a:rPr lang="en-US" sz="2000" b="1" dirty="0"/>
              <a:t>Adversarial:</a:t>
            </a:r>
            <a:r>
              <a:rPr lang="en-US" sz="2000" dirty="0"/>
              <a:t> The training of a model is done in an adversarial setting.</a:t>
            </a:r>
          </a:p>
          <a:p>
            <a:pPr fontAlgn="base">
              <a:lnSpc>
                <a:spcPct val="150000"/>
              </a:lnSpc>
            </a:pPr>
            <a:r>
              <a:rPr lang="en-US" sz="2000" b="1" dirty="0"/>
              <a:t>Networks:</a:t>
            </a:r>
            <a:r>
              <a:rPr lang="en-US" sz="2000" dirty="0"/>
              <a:t> Use deep neural networks as the artificial intelligence (AI) algorithms for training purpose.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9C4FE-146C-4A44-A3F0-331C16BF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9CE2B-1A05-4699-AA07-F4244604842A}"/>
              </a:ext>
            </a:extLst>
          </p:cNvPr>
          <p:cNvSpPr txBox="1"/>
          <p:nvPr/>
        </p:nvSpPr>
        <p:spPr>
          <a:xfrm>
            <a:off x="1123950" y="704850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History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4FC28-0F2A-43FD-97BF-CAEDBCF5C54E}"/>
              </a:ext>
            </a:extLst>
          </p:cNvPr>
          <p:cNvSpPr txBox="1"/>
          <p:nvPr/>
        </p:nvSpPr>
        <p:spPr>
          <a:xfrm>
            <a:off x="1295400" y="1905000"/>
            <a:ext cx="9286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paper specifically on GANs as a generative model was published by Ian Goodfellow, et al. in 2014.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titled ‘Generative Adversarial Networks’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paper presents the general technique and demonstrates it with some simple examples of generating images from MNIST (handwritten digits), CIFAR-10 (small photographs), and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Deemed as the most interesting idea in the last 10 years in ML.</a:t>
            </a:r>
          </a:p>
        </p:txBody>
      </p:sp>
      <p:pic>
        <p:nvPicPr>
          <p:cNvPr id="6" name="Picture 5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D5DB18A-275E-48C3-BF2E-2856C142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28" y="3928053"/>
            <a:ext cx="8001344" cy="16059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38A36-D504-49F3-8B34-D64A23C6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8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FB882-31DD-4AE5-826F-1FE93B84E057}"/>
              </a:ext>
            </a:extLst>
          </p:cNvPr>
          <p:cNvSpPr txBox="1"/>
          <p:nvPr/>
        </p:nvSpPr>
        <p:spPr>
          <a:xfrm>
            <a:off x="1238250" y="638175"/>
            <a:ext cx="512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GAN’s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49978-8B4F-4228-9B24-AA96289AE493}"/>
              </a:ext>
            </a:extLst>
          </p:cNvPr>
          <p:cNvSpPr txBox="1"/>
          <p:nvPr/>
        </p:nvSpPr>
        <p:spPr>
          <a:xfrm>
            <a:off x="1371600" y="1762125"/>
            <a:ext cx="7934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GAN Model consists of 2 sub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Generator model - which we train to generate new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Discriminator model - which tries to classify examples as either real or fake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ACAFBFD-9667-467F-965B-0C861731A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7" y="3057525"/>
            <a:ext cx="2162175" cy="29337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D3DB97-B991-43B5-8ED2-F1C0402CD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2" y="3057525"/>
            <a:ext cx="2009775" cy="28289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F0BC2-EE0B-40B8-97F4-23E2568F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4936-BDFF-4F64-96F1-1E4EA602ACD2}"/>
              </a:ext>
            </a:extLst>
          </p:cNvPr>
          <p:cNvSpPr txBox="1"/>
          <p:nvPr/>
        </p:nvSpPr>
        <p:spPr>
          <a:xfrm>
            <a:off x="904874" y="685800"/>
            <a:ext cx="530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Architecture of basic GAN</a:t>
            </a:r>
          </a:p>
        </p:txBody>
      </p:sp>
      <p:pic>
        <p:nvPicPr>
          <p:cNvPr id="4" name="Picture 3" descr="A black sign with white text&#10;&#10;Description automatically generated">
            <a:extLst>
              <a:ext uri="{FF2B5EF4-FFF2-40B4-BE49-F238E27FC236}">
                <a16:creationId xmlns:a16="http://schemas.microsoft.com/office/drawing/2014/main" id="{39A75BD1-9637-4A76-80DA-618CFEF3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2" y="1452562"/>
            <a:ext cx="4238625" cy="50196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423D8-7C65-4B1F-A2A7-EE8E55A6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13E367-D229-4D24-B98E-1C6C9F9B1753}"/>
              </a:ext>
            </a:extLst>
          </p:cNvPr>
          <p:cNvSpPr/>
          <p:nvPr/>
        </p:nvSpPr>
        <p:spPr>
          <a:xfrm>
            <a:off x="7958831" y="4065972"/>
            <a:ext cx="1660124" cy="8433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Both are compared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C5D7C7-3CB7-41CB-B708-3578DEF7EF99}"/>
              </a:ext>
            </a:extLst>
          </p:cNvPr>
          <p:cNvCxnSpPr/>
          <p:nvPr/>
        </p:nvCxnSpPr>
        <p:spPr>
          <a:xfrm>
            <a:off x="6826928" y="4563122"/>
            <a:ext cx="11319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476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84F8BE-2949-4210-86A5-1E751C4EDD31}"/>
              </a:ext>
            </a:extLst>
          </p:cNvPr>
          <p:cNvSpPr txBox="1"/>
          <p:nvPr/>
        </p:nvSpPr>
        <p:spPr>
          <a:xfrm>
            <a:off x="981075" y="676275"/>
            <a:ext cx="398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use GAN’s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1D6F-5B37-4A7F-81B6-D15FE9708D2E}"/>
              </a:ext>
            </a:extLst>
          </p:cNvPr>
          <p:cNvSpPr txBox="1"/>
          <p:nvPr/>
        </p:nvSpPr>
        <p:spPr>
          <a:xfrm>
            <a:off x="1209675" y="1838325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generate the realistic examples across a large range of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photorealistic which we can't tell are fake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 domain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ign on the side of a snow covered field&#10;&#10;Description automatically generated">
            <a:extLst>
              <a:ext uri="{FF2B5EF4-FFF2-40B4-BE49-F238E27FC236}">
                <a16:creationId xmlns:a16="http://schemas.microsoft.com/office/drawing/2014/main" id="{5191A6C9-A8A9-42D2-87E6-AD32B7AF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7" y="3390900"/>
            <a:ext cx="4581885" cy="170635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DA32A-CBEB-478C-86FB-B6EBA814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5" y="3163574"/>
            <a:ext cx="6867238" cy="3018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6B1ED-3FE2-428D-AD13-E578D7A7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0653C-4B2F-46E1-9E82-59549FC976E6}"/>
              </a:ext>
            </a:extLst>
          </p:cNvPr>
          <p:cNvSpPr txBox="1"/>
          <p:nvPr/>
        </p:nvSpPr>
        <p:spPr>
          <a:xfrm>
            <a:off x="843379" y="568171"/>
            <a:ext cx="595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Applications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8AEFA-BD4C-41A6-AD12-C5A0F413DBA5}"/>
              </a:ext>
            </a:extLst>
          </p:cNvPr>
          <p:cNvSpPr txBox="1"/>
          <p:nvPr/>
        </p:nvSpPr>
        <p:spPr>
          <a:xfrm>
            <a:off x="843379" y="1322772"/>
            <a:ext cx="6889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Cycle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Pixel DT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 Resolution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Stack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Disco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Age-</a:t>
            </a:r>
            <a:r>
              <a:rPr lang="en-US" sz="2400" dirty="0" err="1"/>
              <a:t>cGAN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Music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Medical anomaly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F2960-62A2-48A9-BE9E-2F7BB03B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9AC45-7C71-4607-B134-406BA1E6785C}"/>
              </a:ext>
            </a:extLst>
          </p:cNvPr>
          <p:cNvSpPr txBox="1"/>
          <p:nvPr/>
        </p:nvSpPr>
        <p:spPr>
          <a:xfrm>
            <a:off x="887767" y="648069"/>
            <a:ext cx="22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CycleGAN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485AF-A129-4B69-B778-B6214EBB5A19}"/>
              </a:ext>
            </a:extLst>
          </p:cNvPr>
          <p:cNvSpPr txBox="1"/>
          <p:nvPr/>
        </p:nvSpPr>
        <p:spPr>
          <a:xfrm>
            <a:off x="1189608" y="1748901"/>
            <a:ext cx="800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domain transfers – transforming images from one domain to another</a:t>
            </a:r>
          </a:p>
        </p:txBody>
      </p:sp>
      <p:pic>
        <p:nvPicPr>
          <p:cNvPr id="5" name="Picture 4" descr="A picture containing grass, zebra, outdoor, animal&#10;&#10;Description automatically generated">
            <a:extLst>
              <a:ext uri="{FF2B5EF4-FFF2-40B4-BE49-F238E27FC236}">
                <a16:creationId xmlns:a16="http://schemas.microsoft.com/office/drawing/2014/main" id="{77E8ED9E-84BC-4A42-B9B2-FAF70EA39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99" y="2118233"/>
            <a:ext cx="4862401" cy="44485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8595-7034-4443-A4B3-322BDF21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22A69-39A0-4F15-9B5A-900828504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13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419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Corbel</vt:lpstr>
      <vt:lpstr>Basis</vt:lpstr>
      <vt:lpstr>Introduction to GAN’s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GAN’s</dc:title>
  <dc:creator>Rinda Venkata Krishna Hemanth Digamarthi</dc:creator>
  <cp:lastModifiedBy>Rinda Venkata Krishna Hemanth Digamarthi</cp:lastModifiedBy>
  <cp:revision>4</cp:revision>
  <dcterms:created xsi:type="dcterms:W3CDTF">2020-04-24T12:58:57Z</dcterms:created>
  <dcterms:modified xsi:type="dcterms:W3CDTF">2020-04-24T14:44:05Z</dcterms:modified>
</cp:coreProperties>
</file>